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3954" autoAdjust="0"/>
  </p:normalViewPr>
  <p:slideViewPr>
    <p:cSldViewPr>
      <p:cViewPr varScale="1">
        <p:scale>
          <a:sx n="86" d="100"/>
          <a:sy n="86" d="100"/>
        </p:scale>
        <p:origin x="130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2E75-6826-46B7-8E3E-4093ECE14106}" type="datetimeFigureOut">
              <a:rPr kumimoji="1" lang="ja-JP" altLang="en-US" smtClean="0"/>
              <a:t>2016/11/17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B41B7-25CA-4046-A197-B777D75C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47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6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9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8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5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9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3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5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3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9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1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9822" y="538054"/>
            <a:ext cx="7298352" cy="442674"/>
          </a:xfrm>
          <a:prstGeom prst="round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TW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魅力十足的會場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92007" y="404296"/>
            <a:ext cx="9712497" cy="1932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6519" y="-7263"/>
            <a:ext cx="4679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TW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在沖繩舉辦</a:t>
            </a:r>
            <a:r>
              <a:rPr lang="en-US" altLang="zh-TW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MICE</a:t>
            </a:r>
            <a:r>
              <a:rPr lang="zh-TW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之理由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Picture 2" descr="http://www.civillink.net/esozai/img/pics205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286" y="3621662"/>
            <a:ext cx="647938" cy="86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グループ化 8"/>
          <p:cNvGrpSpPr/>
          <p:nvPr/>
        </p:nvGrpSpPr>
        <p:grpSpPr>
          <a:xfrm>
            <a:off x="176826" y="1529379"/>
            <a:ext cx="4320000" cy="2412000"/>
            <a:chOff x="176826" y="1703921"/>
            <a:chExt cx="4320000" cy="2412000"/>
          </a:xfrm>
        </p:grpSpPr>
        <p:sp>
          <p:nvSpPr>
            <p:cNvPr id="10" name="正方形/長方形 9"/>
            <p:cNvSpPr/>
            <p:nvPr/>
          </p:nvSpPr>
          <p:spPr>
            <a:xfrm>
              <a:off x="176826" y="1703921"/>
              <a:ext cx="4320000" cy="2412000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zh-TW" altLang="en-US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沖繩美海派對</a:t>
              </a:r>
              <a:endParaRPr lang="en-US" altLang="ja-JP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3989" y="2739446"/>
              <a:ext cx="1934763" cy="1289842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87" y="2739446"/>
              <a:ext cx="1895740" cy="1267002"/>
            </a:xfrm>
            <a:prstGeom prst="rect">
              <a:avLst/>
            </a:prstGeom>
          </p:spPr>
        </p:pic>
      </p:grpSp>
      <p:sp>
        <p:nvSpPr>
          <p:cNvPr id="14" name="円/楕円 13"/>
          <p:cNvSpPr>
            <a:spLocks noChangeAspect="1"/>
          </p:cNvSpPr>
          <p:nvPr/>
        </p:nvSpPr>
        <p:spPr>
          <a:xfrm>
            <a:off x="0" y="1412776"/>
            <a:ext cx="905256" cy="905256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舉辦人數</a:t>
            </a:r>
            <a:r>
              <a:rPr lang="en-US" altLang="zh-TW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zh-TW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zh-TW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zh-TW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5296472" y="1349841"/>
            <a:ext cx="4508032" cy="2612918"/>
            <a:chOff x="5296472" y="1592863"/>
            <a:chExt cx="4508032" cy="2612918"/>
          </a:xfrm>
        </p:grpSpPr>
        <p:sp>
          <p:nvSpPr>
            <p:cNvPr id="20" name="正方形/長方形 19"/>
            <p:cNvSpPr/>
            <p:nvPr/>
          </p:nvSpPr>
          <p:spPr>
            <a:xfrm>
              <a:off x="5484504" y="1793781"/>
              <a:ext cx="4320000" cy="2412000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en-US" altLang="ja-JP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BOTANICAL MICE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8882" y="2772728"/>
              <a:ext cx="1875273" cy="1253524"/>
            </a:xfrm>
            <a:prstGeom prst="rect">
              <a:avLst/>
            </a:prstGeom>
          </p:spPr>
        </p:pic>
        <p:sp>
          <p:nvSpPr>
            <p:cNvPr id="19" name="円/楕円 18"/>
            <p:cNvSpPr>
              <a:spLocks noChangeAspect="1"/>
            </p:cNvSpPr>
            <p:nvPr/>
          </p:nvSpPr>
          <p:spPr>
            <a:xfrm>
              <a:off x="5296472" y="1592863"/>
              <a:ext cx="905256" cy="905256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舉辦人數</a:t>
              </a:r>
              <a:r>
                <a:rPr lang="en-US" altLang="zh-TW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lang="zh-TW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zh-TW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1500</a:t>
              </a:r>
              <a:r>
                <a:rPr lang="zh-TW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名</a:t>
              </a:r>
              <a:endPara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0" y="4016060"/>
            <a:ext cx="4508032" cy="2581479"/>
            <a:chOff x="5296472" y="1592863"/>
            <a:chExt cx="4508032" cy="2581479"/>
          </a:xfrm>
        </p:grpSpPr>
        <p:sp>
          <p:nvSpPr>
            <p:cNvPr id="25" name="正方形/長方形 24"/>
            <p:cNvSpPr/>
            <p:nvPr/>
          </p:nvSpPr>
          <p:spPr>
            <a:xfrm>
              <a:off x="5484504" y="1762342"/>
              <a:ext cx="4320000" cy="2412000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zh-TW" altLang="en-US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餐廳船舶  晚宴游輪 </a:t>
              </a:r>
              <a:r>
                <a:rPr lang="en-US" altLang="zh-TW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Moby Dick</a:t>
              </a:r>
              <a:r>
                <a:rPr lang="zh-TW" altLang="en-US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號</a:t>
              </a:r>
              <a:endParaRPr lang="en-US" altLang="ja-JP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円/楕円 23"/>
            <p:cNvSpPr>
              <a:spLocks noChangeAspect="1"/>
            </p:cNvSpPr>
            <p:nvPr/>
          </p:nvSpPr>
          <p:spPr>
            <a:xfrm>
              <a:off x="5296472" y="1592863"/>
              <a:ext cx="905256" cy="905256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舉辦人數</a:t>
              </a:r>
              <a:r>
                <a:rPr lang="en-US" altLang="zh-TW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lang="zh-TW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endParaRPr lang="en-US" altLang="zh-TW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zh-TW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300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名</a:t>
              </a:r>
              <a:endPara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5284244" y="4016060"/>
            <a:ext cx="4508032" cy="2581479"/>
            <a:chOff x="5296472" y="1592863"/>
            <a:chExt cx="4508032" cy="2581479"/>
          </a:xfrm>
        </p:grpSpPr>
        <p:sp>
          <p:nvSpPr>
            <p:cNvPr id="30" name="正方形/長方形 29"/>
            <p:cNvSpPr/>
            <p:nvPr/>
          </p:nvSpPr>
          <p:spPr>
            <a:xfrm>
              <a:off x="5484504" y="1762342"/>
              <a:ext cx="4320000" cy="2412000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en-US" altLang="ja-JP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GANGARA</a:t>
              </a:r>
              <a:r>
                <a:rPr lang="ja-JP" altLang="en-US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谷  </a:t>
              </a:r>
              <a:r>
                <a:rPr lang="en-US" altLang="ja-JP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CAVE PARTY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円/楕円 28"/>
            <p:cNvSpPr>
              <a:spLocks noChangeAspect="1"/>
            </p:cNvSpPr>
            <p:nvPr/>
          </p:nvSpPr>
          <p:spPr>
            <a:xfrm>
              <a:off x="5296472" y="1592863"/>
              <a:ext cx="905256" cy="905256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舉辦人數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30</a:t>
              </a:r>
              <a:r>
                <a:rPr lang="zh-TW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endParaRPr lang="en-US" altLang="zh-TW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zh-TW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50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名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32" name="直線矢印コネクタ 31"/>
          <p:cNvCxnSpPr>
            <a:stCxn id="10" idx="3"/>
          </p:cNvCxnSpPr>
          <p:nvPr/>
        </p:nvCxnSpPr>
        <p:spPr>
          <a:xfrm>
            <a:off x="4496826" y="2735379"/>
            <a:ext cx="349247" cy="1206000"/>
          </a:xfrm>
          <a:prstGeom prst="straightConnector1">
            <a:avLst/>
          </a:prstGeom>
          <a:ln cap="rnd">
            <a:solidFill>
              <a:schemeClr val="accent2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0" idx="1"/>
          </p:cNvCxnSpPr>
          <p:nvPr/>
        </p:nvCxnSpPr>
        <p:spPr>
          <a:xfrm flipH="1">
            <a:off x="4935181" y="2756759"/>
            <a:ext cx="549323" cy="1292250"/>
          </a:xfrm>
          <a:prstGeom prst="straightConnector1">
            <a:avLst/>
          </a:prstGeom>
          <a:ln cap="rnd">
            <a:solidFill>
              <a:schemeClr val="accent2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25" idx="3"/>
          </p:cNvCxnSpPr>
          <p:nvPr/>
        </p:nvCxnSpPr>
        <p:spPr>
          <a:xfrm flipV="1">
            <a:off x="4508032" y="4334429"/>
            <a:ext cx="250474" cy="1057110"/>
          </a:xfrm>
          <a:prstGeom prst="straightConnector1">
            <a:avLst/>
          </a:prstGeom>
          <a:ln cap="rnd">
            <a:solidFill>
              <a:schemeClr val="accent2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30" idx="1"/>
          </p:cNvCxnSpPr>
          <p:nvPr/>
        </p:nvCxnSpPr>
        <p:spPr>
          <a:xfrm flipH="1" flipV="1">
            <a:off x="4860529" y="4399833"/>
            <a:ext cx="611747" cy="991706"/>
          </a:xfrm>
          <a:prstGeom prst="straightConnector1">
            <a:avLst/>
          </a:prstGeom>
          <a:ln cap="rnd">
            <a:solidFill>
              <a:schemeClr val="accent2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図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632" y="5090795"/>
            <a:ext cx="1941641" cy="1267002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36" y="5090795"/>
            <a:ext cx="1919415" cy="127961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970" y="4538798"/>
            <a:ext cx="1287071" cy="1919316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693" y="5489804"/>
            <a:ext cx="2011637" cy="99693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859954" y="1880450"/>
            <a:ext cx="3604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重現沖繩海域的「黑潮之海」大水槽，大型魚優游其中。以此一水槽為背景，在如夢似幻的氛圍中舉辦派對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218693" y="1885120"/>
            <a:ext cx="3573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佔地高達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45,000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坪，沖繩獨特植物環抱下，可舉辦最多容納約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1,500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人之派對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280" y="2503095"/>
            <a:ext cx="1728098" cy="1271914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905138" y="4437112"/>
            <a:ext cx="3559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在沖繩縣內規模最大的餐廳郵輪上，一邊賞玩落日或夜景，一邊悠閒享用晚餐，聆賞現場音樂演奏的派對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118864" y="4530929"/>
            <a:ext cx="2330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利用正在挖掘古代遺跡中的天然鐘乳洞，舉辦獨特活動。雨天照常舉行，可在自然空間中舉辦派對或音樂會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4188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2473</TotalTime>
  <Words>96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嶋田正明</cp:lastModifiedBy>
  <cp:revision>128</cp:revision>
  <dcterms:created xsi:type="dcterms:W3CDTF">2015-12-30T06:41:28Z</dcterms:created>
  <dcterms:modified xsi:type="dcterms:W3CDTF">2016-11-17T03:53:52Z</dcterms:modified>
</cp:coreProperties>
</file>